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8" r:id="rId10"/>
    <p:sldId id="261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57" autoAdjust="0"/>
  </p:normalViewPr>
  <p:slideViewPr>
    <p:cSldViewPr>
      <p:cViewPr varScale="1">
        <p:scale>
          <a:sx n="93" d="100"/>
          <a:sy n="93" d="100"/>
        </p:scale>
        <p:origin x="9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3F246-6BC3-412B-BAB2-7A811B5FBA6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1857C-CB0B-4B67-BCC1-7364845157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857C-CB0B-4B67-BCC1-7364845157C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857C-CB0B-4B67-BCC1-7364845157C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A0F8A8-5F43-49AD-87AA-D5CF68D6907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5422C9-D3BB-4A60-B7B8-3CD9357B8F3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jlabteam/?eid=ARAGgj86g9_gEsNLOVA3aN23xMTvF91cFsgprOsRzc--I0XTXfuGxezscbxnkH1_DJWcMy_0f_clfi-H&amp;timeline_context_item_type=intro_card_work&amp;timeline_context_item_source=100002779117189&amp;fref=ta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yandex/?eid=ARDD_vjwJokWywd4T8HrppVXjI9yThbwrwrEz5sWPAtcR-tFJrFrgIpv3GsCoL_UDxlO7v_dqoTCQdNC&amp;timeline_context_item_type=intro_card_work&amp;timeline_context_item_source=100002107320180&amp;fref=ta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www.facebook.com/pages/FGI-ARRIAH/553070478080875?eid=ARD2tmdpnt0KSp-SUSUCQaDCQHqsK5QIqkOY7tZAtIX8HKeKE_tGqq2x9KYYJxn28nH-dyxZeFMxWimc&amp;timeline_context_item_type=intro_card_work&amp;timeline_context_item_source=100002107320180&amp;fref=ta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Наши выпускники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Информационные системы и программная инженерия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На изображении может находиться: 2 человека, люди стоя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016224" cy="2016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556792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just"/>
            <a:r>
              <a:rPr lang="ru-RU" b="1" dirty="0" err="1"/>
              <a:t>Цепелев</a:t>
            </a:r>
            <a:r>
              <a:rPr lang="ru-RU" b="1" dirty="0"/>
              <a:t> Д. -</a:t>
            </a:r>
            <a:r>
              <a:rPr lang="ru-RU" dirty="0"/>
              <a:t>Работает в настоящее время  </a:t>
            </a:r>
            <a:r>
              <a:rPr lang="en-US" dirty="0"/>
              <a:t>Backend Engineer </a:t>
            </a:r>
            <a:r>
              <a:rPr lang="ru-RU" dirty="0"/>
              <a:t>в </a:t>
            </a:r>
            <a:r>
              <a:rPr lang="en-US" dirty="0"/>
              <a:t>Evil Martians</a:t>
            </a:r>
            <a:r>
              <a:rPr lang="ru-RU" dirty="0"/>
              <a:t>,Работал </a:t>
            </a:r>
            <a:r>
              <a:rPr lang="en-US" dirty="0"/>
              <a:t>Platform Engineer </a:t>
            </a:r>
            <a:r>
              <a:rPr lang="ru-RU" dirty="0"/>
              <a:t>в компании "</a:t>
            </a:r>
            <a:r>
              <a:rPr lang="en-US" dirty="0"/>
              <a:t>ZOLA Electric«</a:t>
            </a:r>
            <a:r>
              <a:rPr lang="ru-RU" dirty="0"/>
              <a:t>,Работал </a:t>
            </a:r>
            <a:r>
              <a:rPr lang="en-US" dirty="0"/>
              <a:t>Lead Software Engineer </a:t>
            </a:r>
            <a:r>
              <a:rPr lang="ru-RU" dirty="0"/>
              <a:t>в компании </a:t>
            </a:r>
            <a:r>
              <a:rPr lang="ru-RU" dirty="0">
                <a:hlinkClick r:id="rId3"/>
              </a:rPr>
              <a:t>«</a:t>
            </a:r>
            <a:r>
              <a:rPr lang="en-US" dirty="0" err="1">
                <a:hlinkClick r:id="rId3"/>
              </a:rPr>
              <a:t>Anjlab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/>
          <a:lstStyle/>
          <a:p>
            <a:r>
              <a:rPr lang="ru-RU" b="1" dirty="0"/>
              <a:t>Выпускники магистратуры</a:t>
            </a:r>
            <a:endParaRPr lang="ru-RU" dirty="0"/>
          </a:p>
        </p:txBody>
      </p:sp>
      <p:pic>
        <p:nvPicPr>
          <p:cNvPr id="55304" name="Picture 8" descr="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12976"/>
            <a:ext cx="2884225" cy="23824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Веденеев С. </a:t>
            </a:r>
            <a:r>
              <a:rPr lang="ru-RU" dirty="0"/>
              <a:t> (</a:t>
            </a:r>
            <a:r>
              <a:rPr lang="ru-RU" dirty="0" err="1"/>
              <a:t>ИСТм</a:t>
            </a:r>
            <a:r>
              <a:rPr lang="ru-RU" dirty="0"/>
              <a:t> -110) - </a:t>
            </a:r>
            <a:r>
              <a:rPr lang="en-US" dirty="0"/>
              <a:t>Head of search engine-promotion (SEO) and web-design (</a:t>
            </a:r>
            <a:r>
              <a:rPr lang="ru-RU" dirty="0"/>
              <a:t>ГК </a:t>
            </a:r>
            <a:r>
              <a:rPr lang="ru-RU" dirty="0" err="1"/>
              <a:t>Техцентр</a:t>
            </a:r>
            <a:r>
              <a:rPr lang="ru-RU" dirty="0"/>
              <a:t> Гранд) и </a:t>
            </a:r>
            <a:r>
              <a:rPr lang="en-US" dirty="0"/>
              <a:t>UX/UI </a:t>
            </a:r>
            <a:r>
              <a:rPr lang="ru-RU" dirty="0"/>
              <a:t>дизайнер (</a:t>
            </a:r>
            <a:r>
              <a:rPr lang="en-US" dirty="0" err="1"/>
              <a:t>Ginever</a:t>
            </a:r>
            <a:r>
              <a:rPr lang="en-US" dirty="0"/>
              <a:t> Studio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Выпускники </a:t>
            </a:r>
            <a:r>
              <a:rPr lang="ru-RU" b="1" dirty="0" err="1"/>
              <a:t>специалитета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Длужневский</a:t>
            </a:r>
            <a:r>
              <a:rPr lang="ru-RU" dirty="0"/>
              <a:t> Н.  (ИСГ-105) - </a:t>
            </a:r>
            <a:r>
              <a:rPr lang="en-US" dirty="0"/>
              <a:t>Project manager </a:t>
            </a:r>
            <a:r>
              <a:rPr lang="ru-RU" dirty="0"/>
              <a:t>компании "</a:t>
            </a:r>
            <a:r>
              <a:rPr lang="en-US" dirty="0"/>
              <a:t>Negus Expo International" </a:t>
            </a:r>
          </a:p>
          <a:p>
            <a:r>
              <a:rPr lang="ru-RU" dirty="0"/>
              <a:t>Зинченко  Т.   (</a:t>
            </a:r>
            <a:r>
              <a:rPr lang="ru-RU" dirty="0" err="1"/>
              <a:t>ИСТм</a:t>
            </a:r>
            <a:r>
              <a:rPr lang="ru-RU" dirty="0"/>
              <a:t> -110) - разработчик компании «</a:t>
            </a:r>
            <a:r>
              <a:rPr lang="en-US" dirty="0" err="1"/>
              <a:t>Glukoza</a:t>
            </a:r>
            <a:r>
              <a:rPr lang="en-US" dirty="0"/>
              <a:t> Production» </a:t>
            </a:r>
          </a:p>
          <a:p>
            <a:r>
              <a:rPr lang="ru-RU" dirty="0"/>
              <a:t>Новиков И.А. (</a:t>
            </a:r>
            <a:r>
              <a:rPr lang="ru-RU" dirty="0" err="1"/>
              <a:t>ИСТм</a:t>
            </a:r>
            <a:r>
              <a:rPr lang="ru-RU" dirty="0"/>
              <a:t> -110) -  </a:t>
            </a:r>
            <a:r>
              <a:rPr lang="ru-RU" dirty="0" err="1"/>
              <a:t>веб</a:t>
            </a:r>
            <a:r>
              <a:rPr lang="ru-RU" dirty="0"/>
              <a:t> программист "ООО Декор и Дизайн" </a:t>
            </a:r>
          </a:p>
          <a:p>
            <a:r>
              <a:rPr lang="ru-RU" dirty="0" err="1"/>
              <a:t>Буканова</a:t>
            </a:r>
            <a:r>
              <a:rPr lang="ru-RU" dirty="0"/>
              <a:t>  О.  (ИСГ-105) - специалист </a:t>
            </a:r>
            <a:r>
              <a:rPr lang="en-US" dirty="0"/>
              <a:t>Visual communication </a:t>
            </a:r>
            <a:r>
              <a:rPr lang="ru-RU" dirty="0"/>
              <a:t>Британской Высшей Школы Дизайна </a:t>
            </a:r>
          </a:p>
          <a:p>
            <a:r>
              <a:rPr lang="ru-RU" dirty="0"/>
              <a:t>Телегин Р.  (ИСГ-105) - инженер-конструктор ОАО "Вертолеты России".</a:t>
            </a:r>
          </a:p>
          <a:p>
            <a:r>
              <a:rPr lang="ru-RU" dirty="0"/>
              <a:t> Петряев Дмитрий Александрович -  </a:t>
            </a:r>
            <a:r>
              <a:rPr lang="ru-RU" dirty="0" err="1"/>
              <a:t>специалитет</a:t>
            </a:r>
            <a:r>
              <a:rPr lang="ru-RU" dirty="0"/>
              <a:t> ИСТ 2001-2006. Руководитель направления ООО «</a:t>
            </a:r>
            <a:r>
              <a:rPr lang="ru-RU" dirty="0" err="1"/>
              <a:t>Адапта</a:t>
            </a:r>
            <a:r>
              <a:rPr lang="ru-RU" dirty="0"/>
              <a:t>»</a:t>
            </a:r>
          </a:p>
          <a:p>
            <a:br>
              <a:rPr lang="ru-RU" dirty="0"/>
            </a:br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s://sun9-50.userapi.com/c853620/v853620905/91d60/bvb4_lDN-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353387" cy="2520280"/>
          </a:xfrm>
          <a:prstGeom prst="rect">
            <a:avLst/>
          </a:prstGeom>
          <a:noFill/>
        </p:spPr>
      </p:pic>
      <p:pic>
        <p:nvPicPr>
          <p:cNvPr id="65542" name="Picture 6" descr="https://sun9-25.userapi.com/c855332/v855332312/6abf3/fCeWDn-yW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156017" cy="2448272"/>
          </a:xfrm>
          <a:prstGeom prst="rect">
            <a:avLst/>
          </a:prstGeom>
          <a:noFill/>
        </p:spPr>
      </p:pic>
      <p:pic>
        <p:nvPicPr>
          <p:cNvPr id="65544" name="Picture 8" descr="https://sun9-7.userapi.com/c849216/v849216905/1d2922/Wn440cb7m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3343538" cy="2160240"/>
          </a:xfrm>
          <a:prstGeom prst="rect">
            <a:avLst/>
          </a:prstGeom>
          <a:noFill/>
        </p:spPr>
      </p:pic>
      <p:pic>
        <p:nvPicPr>
          <p:cNvPr id="65548" name="Picture 12" descr="https://sun9-15.userapi.com/c830708/v830708600/121ba5/A44Ro7z1Uc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852936"/>
            <a:ext cx="384042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Выпускники </a:t>
            </a:r>
            <a:br>
              <a:rPr lang="ru-RU" b="1" dirty="0"/>
            </a:br>
            <a:r>
              <a:rPr lang="ru-RU" b="1" dirty="0"/>
              <a:t>докторантуры и аспирантуры.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0689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Александров Дмитрий Владимирович </a:t>
            </a:r>
            <a:r>
              <a:rPr lang="ru-RU" sz="2400" dirty="0"/>
              <a:t>- докторантура (д.т.н.) Профессор департамента программной инженерии НИУ ВШЭ, г. Москва</a:t>
            </a:r>
          </a:p>
        </p:txBody>
      </p:sp>
      <p:pic>
        <p:nvPicPr>
          <p:cNvPr id="1026" name="Picture 2" descr="Сотрудники - Александров Дмитрий Владимирович — Национальны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240358" cy="3240360"/>
          </a:xfrm>
          <a:prstGeom prst="rect">
            <a:avLst/>
          </a:prstGeom>
          <a:noFill/>
        </p:spPr>
      </p:pic>
      <p:pic>
        <p:nvPicPr>
          <p:cNvPr id="1028" name="Picture 4" descr="Высшая школа экономики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836712"/>
            <a:ext cx="1800201" cy="178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23488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/>
              <a:t>Хорошева</a:t>
            </a:r>
            <a:r>
              <a:rPr lang="ru-RU" sz="2400" b="1" dirty="0"/>
              <a:t> Елена Руслановна </a:t>
            </a:r>
            <a:r>
              <a:rPr lang="ru-RU" sz="2400" dirty="0"/>
              <a:t>-докторантура (д.т.н.) Профессор кафедры ИСПИ </a:t>
            </a:r>
            <a:r>
              <a:rPr lang="ru-RU" sz="2400" dirty="0" err="1"/>
              <a:t>ВлГУ</a:t>
            </a:r>
            <a:r>
              <a:rPr lang="ru-RU" sz="2400" dirty="0"/>
              <a:t>. </a:t>
            </a:r>
          </a:p>
          <a:p>
            <a:r>
              <a:rPr lang="ru-RU" sz="2400" dirty="0"/>
              <a:t>Начальник управления, представитель руководства по качеству </a:t>
            </a:r>
            <a:r>
              <a:rPr lang="ru-RU" sz="2400" dirty="0" err="1"/>
              <a:t>ВлГУ</a:t>
            </a:r>
            <a:r>
              <a:rPr lang="ru-RU" sz="2400" dirty="0"/>
              <a:t>. </a:t>
            </a:r>
          </a:p>
        </p:txBody>
      </p:sp>
      <p:pic>
        <p:nvPicPr>
          <p:cNvPr id="15362" name="Picture 2" descr="Хорошева Елена Руслановна, Профессор кафедры ИСП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384374" cy="3384376"/>
          </a:xfrm>
          <a:prstGeom prst="rect">
            <a:avLst/>
          </a:prstGeom>
          <a:noFill/>
        </p:spPr>
      </p:pic>
      <p:pic>
        <p:nvPicPr>
          <p:cNvPr id="15364" name="Picture 4" descr="Владимирский государственный университет имени Александр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885617" cy="1880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Васильев Артем Вячеславович </a:t>
            </a:r>
            <a:r>
              <a:rPr lang="ru-RU" sz="2400" dirty="0"/>
              <a:t>- аспирантура (к.т.н. 2006). Директор по производству ООО «Фирма «</a:t>
            </a:r>
            <a:r>
              <a:rPr lang="ru-RU" sz="2400" dirty="0" err="1"/>
              <a:t>Инрэко</a:t>
            </a:r>
            <a:r>
              <a:rPr lang="ru-RU" sz="2400" dirty="0"/>
              <a:t> ЛАН».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7236296" cy="338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Гусев Михаил Александрович- </a:t>
            </a:r>
            <a:r>
              <a:rPr lang="ru-RU" sz="2400" dirty="0"/>
              <a:t>аспирантура (к.т.н. 2010). Бизнес-помощник генерального директора ООО «АБИ </a:t>
            </a:r>
            <a:r>
              <a:rPr lang="ru-RU" sz="2400" dirty="0" err="1"/>
              <a:t>Молл</a:t>
            </a:r>
            <a:r>
              <a:rPr lang="ru-RU" sz="2400" dirty="0"/>
              <a:t>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3709155" cy="14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37170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Жебрун Николай Николаевич - </a:t>
            </a:r>
            <a:r>
              <a:rPr lang="ru-RU" sz="2400" dirty="0"/>
              <a:t>аспирантура (к.т.н. 2007). Руководитель проектов ООО «</a:t>
            </a:r>
            <a:r>
              <a:rPr lang="ru-RU" sz="2400" dirty="0" err="1"/>
              <a:t>AnjLAb</a:t>
            </a:r>
            <a:r>
              <a:rPr lang="ru-RU" sz="2400" dirty="0"/>
              <a:t>».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00808"/>
            <a:ext cx="4072930" cy="129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22108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Фадин</a:t>
            </a:r>
            <a:r>
              <a:rPr lang="ru-RU" sz="2400" b="1" dirty="0"/>
              <a:t> Дмитрий Николаевич –</a:t>
            </a:r>
            <a:r>
              <a:rPr lang="ru-RU" sz="2400" dirty="0"/>
              <a:t> аспирантура (к.т.н. 2008). Ведущий специалист отдела информационных технологий ООО «</a:t>
            </a:r>
            <a:r>
              <a:rPr lang="ru-RU" sz="2400" dirty="0" err="1"/>
              <a:t>Дау</a:t>
            </a:r>
            <a:r>
              <a:rPr lang="ru-RU" sz="2400" dirty="0"/>
              <a:t> </a:t>
            </a:r>
            <a:r>
              <a:rPr lang="ru-RU" sz="2400" dirty="0" err="1"/>
              <a:t>Изолан</a:t>
            </a:r>
            <a:r>
              <a:rPr lang="ru-RU" sz="2400" dirty="0"/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916832"/>
            <a:ext cx="63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Шориков</a:t>
            </a:r>
            <a:r>
              <a:rPr lang="ru-RU" sz="2400" b="1" dirty="0"/>
              <a:t> Андрей Владимирович - </a:t>
            </a:r>
            <a:r>
              <a:rPr lang="ru-RU" sz="2400" dirty="0"/>
              <a:t>аспирантура 05.13.06  (к.т.н. 2003). Генеральный директор ООО «Системный подход».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4249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3648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1428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13906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s://sun9-9.userapi.com/c846218/v846218227/780b7/oTpeKp7tO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046094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9807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/>
              <a:t>Мокляченко</a:t>
            </a:r>
            <a:r>
              <a:rPr lang="ru-RU" sz="2800" b="1" dirty="0"/>
              <a:t> Алина Викторовна </a:t>
            </a:r>
            <a:r>
              <a:rPr lang="ru-RU" sz="2800" dirty="0"/>
              <a:t>- аспирантура 05.13.06 (к.т.н. 2013). Экономист ООО «</a:t>
            </a:r>
            <a:r>
              <a:rPr lang="ru-RU" sz="2800" dirty="0" err="1"/>
              <a:t>Политехресурс</a:t>
            </a:r>
            <a:r>
              <a:rPr lang="ru-RU" sz="2800" dirty="0"/>
              <a:t>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22138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35730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Гусев Дмитрий Игоревич </a:t>
            </a:r>
            <a:r>
              <a:rPr lang="ru-RU" sz="2400" dirty="0"/>
              <a:t>- аспирантура 05.13.01.  Ведущий инженер-программист ООО «</a:t>
            </a:r>
            <a:r>
              <a:rPr lang="ru-RU" sz="2400" dirty="0" err="1"/>
              <a:t>AnjLab</a:t>
            </a:r>
            <a:r>
              <a:rPr lang="ru-RU" sz="2400" dirty="0"/>
              <a:t>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1196752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Шевченко Дмитрий Васильевич </a:t>
            </a:r>
            <a:r>
              <a:rPr lang="ru-RU" sz="2400" dirty="0"/>
              <a:t>– аспирантура 05.13.01. </a:t>
            </a:r>
          </a:p>
          <a:p>
            <a:r>
              <a:rPr lang="en-US" sz="2400" dirty="0"/>
              <a:t>Software Development Engineer </a:t>
            </a:r>
            <a:r>
              <a:rPr lang="ru-RU" sz="2400" dirty="0"/>
              <a:t>в </a:t>
            </a:r>
            <a:r>
              <a:rPr lang="ru-RU" sz="2400" dirty="0" err="1">
                <a:hlinkClick r:id="rId3"/>
              </a:rPr>
              <a:t>Яндекс</a:t>
            </a:r>
            <a:endParaRPr lang="ru-RU" sz="2400" dirty="0"/>
          </a:p>
          <a:p>
            <a:r>
              <a:rPr lang="ru-RU" sz="2400" dirty="0"/>
              <a:t>Работал Ведущий программист в компании "</a:t>
            </a:r>
            <a:r>
              <a:rPr lang="en-US" sz="2400" dirty="0">
                <a:hlinkClick r:id="rId4"/>
              </a:rPr>
              <a:t>FGI ARRIAH</a:t>
            </a:r>
            <a:r>
              <a:rPr lang="en-US" sz="2400" dirty="0"/>
              <a:t>"</a:t>
            </a:r>
          </a:p>
        </p:txBody>
      </p:sp>
      <p:pic>
        <p:nvPicPr>
          <p:cNvPr id="60418" name="Picture 2" descr="https://sun9-8.userapi.com/c630516/v630516243/7f46/z6ADDIOGD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524" y="1268760"/>
            <a:ext cx="2484276" cy="1656184"/>
          </a:xfrm>
          <a:prstGeom prst="rect">
            <a:avLst/>
          </a:prstGeom>
          <a:noFill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17032"/>
            <a:ext cx="3181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Тимофеев Алексей Андреевич - аспирантура 05.13.01 (2011-14). Руководитель отдела разработки программного обеспечения Информационно-вычислительного центра </a:t>
            </a:r>
            <a:r>
              <a:rPr lang="ru-RU" sz="2400" dirty="0" err="1"/>
              <a:t>Россельхознадзора</a:t>
            </a:r>
            <a:r>
              <a:rPr lang="ru-RU" sz="2400" dirty="0"/>
              <a:t> ФГБУ «Федеральный центр охраны здоровья животных», г. Владимир </a:t>
            </a:r>
          </a:p>
        </p:txBody>
      </p:sp>
      <p:pic>
        <p:nvPicPr>
          <p:cNvPr id="63490" name="Picture 2" descr="фото профиля Alexei Timofeev, 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1524000" cy="1524001"/>
          </a:xfrm>
          <a:prstGeom prst="rect">
            <a:avLst/>
          </a:prstGeom>
          <a:noFill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6984776" cy="161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417</Words>
  <Application>Microsoft Office PowerPoint</Application>
  <PresentationFormat>Экран (4:3)</PresentationFormat>
  <Paragraphs>31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Наши выпускники </vt:lpstr>
      <vt:lpstr>Выпускники  докторантуры и аспирантуры.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Выпускники магистратуры</vt:lpstr>
      <vt:lpstr>Выпускники специалитета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выпускники</dc:title>
  <dc:creator>maya</dc:creator>
  <cp:lastModifiedBy>admin2</cp:lastModifiedBy>
  <cp:revision>18</cp:revision>
  <dcterms:created xsi:type="dcterms:W3CDTF">2020-04-27T17:25:38Z</dcterms:created>
  <dcterms:modified xsi:type="dcterms:W3CDTF">2020-04-28T05:35:40Z</dcterms:modified>
</cp:coreProperties>
</file>